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2" r:id="rId5"/>
    <p:sldId id="271" r:id="rId6"/>
    <p:sldId id="274" r:id="rId7"/>
    <p:sldId id="268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7" autoAdjust="0"/>
    <p:restoredTop sz="94660"/>
  </p:normalViewPr>
  <p:slideViewPr>
    <p:cSldViewPr snapToGrid="0">
      <p:cViewPr varScale="1">
        <p:scale>
          <a:sx n="56" d="100"/>
          <a:sy n="56" d="100"/>
        </p:scale>
        <p:origin x="39" y="3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1217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chdeacon Sally" userId="40f5bd91-fab9-4199-b4cd-d10b88213cd3" providerId="ADAL" clId="{39541014-EF42-4B98-BEF0-E8141B71305F}"/>
    <pc:docChg chg="modSld">
      <pc:chgData name="Archdeacon Sally" userId="40f5bd91-fab9-4199-b4cd-d10b88213cd3" providerId="ADAL" clId="{39541014-EF42-4B98-BEF0-E8141B71305F}" dt="2022-02-21T16:19:08.465" v="0" actId="14100"/>
      <pc:docMkLst>
        <pc:docMk/>
      </pc:docMkLst>
      <pc:sldChg chg="modSp mod">
        <pc:chgData name="Archdeacon Sally" userId="40f5bd91-fab9-4199-b4cd-d10b88213cd3" providerId="ADAL" clId="{39541014-EF42-4B98-BEF0-E8141B71305F}" dt="2022-02-21T16:19:08.465" v="0" actId="14100"/>
        <pc:sldMkLst>
          <pc:docMk/>
          <pc:sldMk cId="1732779599" sldId="268"/>
        </pc:sldMkLst>
        <pc:graphicFrameChg chg="mod">
          <ac:chgData name="Archdeacon Sally" userId="40f5bd91-fab9-4199-b4cd-d10b88213cd3" providerId="ADAL" clId="{39541014-EF42-4B98-BEF0-E8141B71305F}" dt="2022-02-21T16:19:08.465" v="0" actId="14100"/>
          <ac:graphicFrameMkLst>
            <pc:docMk/>
            <pc:sldMk cId="1732779599" sldId="268"/>
            <ac:graphicFrameMk id="6" creationId="{BED91BCF-B5E5-4B64-8C15-8047A3F5BCB9}"/>
          </ac:graphicFrameMkLst>
        </pc:graphicFrameChg>
      </pc:sldChg>
    </pc:docChg>
  </pc:docChgLst>
  <pc:docChgLst>
    <pc:chgData name="Archdeacon Sally" userId="40f5bd91-fab9-4199-b4cd-d10b88213cd3" providerId="ADAL" clId="{E709DACB-8137-4566-8439-580B1CBFF6A9}"/>
    <pc:docChg chg="modSld">
      <pc:chgData name="Archdeacon Sally" userId="40f5bd91-fab9-4199-b4cd-d10b88213cd3" providerId="ADAL" clId="{E709DACB-8137-4566-8439-580B1CBFF6A9}" dt="2022-01-01T15:38:29.782" v="1" actId="164"/>
      <pc:docMkLst>
        <pc:docMk/>
      </pc:docMkLst>
      <pc:sldChg chg="addSp modSp">
        <pc:chgData name="Archdeacon Sally" userId="40f5bd91-fab9-4199-b4cd-d10b88213cd3" providerId="ADAL" clId="{E709DACB-8137-4566-8439-580B1CBFF6A9}" dt="2022-01-01T15:38:29.782" v="1" actId="164"/>
        <pc:sldMkLst>
          <pc:docMk/>
          <pc:sldMk cId="1732779599" sldId="268"/>
        </pc:sldMkLst>
        <pc:spChg chg="mod">
          <ac:chgData name="Archdeacon Sally" userId="40f5bd91-fab9-4199-b4cd-d10b88213cd3" providerId="ADAL" clId="{E709DACB-8137-4566-8439-580B1CBFF6A9}" dt="2022-01-01T15:38:11.306" v="0" actId="164"/>
          <ac:spMkLst>
            <pc:docMk/>
            <pc:sldMk cId="1732779599" sldId="268"/>
            <ac:spMk id="2" creationId="{2803E118-7239-4772-A89A-B56F2D263044}"/>
          </ac:spMkLst>
        </pc:spChg>
        <pc:spChg chg="mod">
          <ac:chgData name="Archdeacon Sally" userId="40f5bd91-fab9-4199-b4cd-d10b88213cd3" providerId="ADAL" clId="{E709DACB-8137-4566-8439-580B1CBFF6A9}" dt="2022-01-01T15:38:11.306" v="0" actId="164"/>
          <ac:spMkLst>
            <pc:docMk/>
            <pc:sldMk cId="1732779599" sldId="268"/>
            <ac:spMk id="8" creationId="{F6C36F9D-1D52-4EDE-84CB-944FF91C3C33}"/>
          </ac:spMkLst>
        </pc:spChg>
        <pc:grpChg chg="add mod">
          <ac:chgData name="Archdeacon Sally" userId="40f5bd91-fab9-4199-b4cd-d10b88213cd3" providerId="ADAL" clId="{E709DACB-8137-4566-8439-580B1CBFF6A9}" dt="2022-01-01T15:38:29.782" v="1" actId="164"/>
          <ac:grpSpMkLst>
            <pc:docMk/>
            <pc:sldMk cId="1732779599" sldId="268"/>
            <ac:grpSpMk id="10" creationId="{10584FAE-72AF-4C29-B3A7-7F3FFD7E6C11}"/>
          </ac:grpSpMkLst>
        </pc:grpChg>
        <pc:grpChg chg="add mod">
          <ac:chgData name="Archdeacon Sally" userId="40f5bd91-fab9-4199-b4cd-d10b88213cd3" providerId="ADAL" clId="{E709DACB-8137-4566-8439-580B1CBFF6A9}" dt="2022-01-01T15:38:29.782" v="1" actId="164"/>
          <ac:grpSpMkLst>
            <pc:docMk/>
            <pc:sldMk cId="1732779599" sldId="268"/>
            <ac:grpSpMk id="11" creationId="{7510ACAB-71C7-48CC-9758-8A1AFF4AC718}"/>
          </ac:grpSpMkLst>
        </pc:grpChg>
        <pc:graphicFrameChg chg="mod">
          <ac:chgData name="Archdeacon Sally" userId="40f5bd91-fab9-4199-b4cd-d10b88213cd3" providerId="ADAL" clId="{E709DACB-8137-4566-8439-580B1CBFF6A9}" dt="2022-01-01T15:38:29.782" v="1" actId="164"/>
          <ac:graphicFrameMkLst>
            <pc:docMk/>
            <pc:sldMk cId="1732779599" sldId="268"/>
            <ac:graphicFrameMk id="5" creationId="{774503C5-C8BD-4ED6-BF8D-EBB00B7B11E6}"/>
          </ac:graphicFrameMkLst>
        </pc:graphicFrameChg>
        <pc:graphicFrameChg chg="mod">
          <ac:chgData name="Archdeacon Sally" userId="40f5bd91-fab9-4199-b4cd-d10b88213cd3" providerId="ADAL" clId="{E709DACB-8137-4566-8439-580B1CBFF6A9}" dt="2022-01-01T15:38:29.782" v="1" actId="164"/>
          <ac:graphicFrameMkLst>
            <pc:docMk/>
            <pc:sldMk cId="1732779599" sldId="268"/>
            <ac:graphicFrameMk id="6" creationId="{BED91BCF-B5E5-4B64-8C15-8047A3F5BCB9}"/>
          </ac:graphicFrameMkLst>
        </pc:graphicFrameChg>
        <pc:picChg chg="mod">
          <ac:chgData name="Archdeacon Sally" userId="40f5bd91-fab9-4199-b4cd-d10b88213cd3" providerId="ADAL" clId="{E709DACB-8137-4566-8439-580B1CBFF6A9}" dt="2022-01-01T15:38:11.306" v="0" actId="164"/>
          <ac:picMkLst>
            <pc:docMk/>
            <pc:sldMk cId="1732779599" sldId="268"/>
            <ac:picMk id="1026" creationId="{D6C67F83-8F5A-4783-80F9-A998EF2ABC47}"/>
          </ac:picMkLst>
        </pc:picChg>
        <pc:picChg chg="mod">
          <ac:chgData name="Archdeacon Sally" userId="40f5bd91-fab9-4199-b4cd-d10b88213cd3" providerId="ADAL" clId="{E709DACB-8137-4566-8439-580B1CBFF6A9}" dt="2022-01-01T15:38:11.306" v="0" actId="164"/>
          <ac:picMkLst>
            <pc:docMk/>
            <pc:sldMk cId="1732779599" sldId="268"/>
            <ac:picMk id="1028" creationId="{329C3108-A410-4B43-B146-E67509BA147D}"/>
          </ac:picMkLst>
        </pc:picChg>
        <pc:picChg chg="mod">
          <ac:chgData name="Archdeacon Sally" userId="40f5bd91-fab9-4199-b4cd-d10b88213cd3" providerId="ADAL" clId="{E709DACB-8137-4566-8439-580B1CBFF6A9}" dt="2022-01-01T15:38:11.306" v="0" actId="164"/>
          <ac:picMkLst>
            <pc:docMk/>
            <pc:sldMk cId="1732779599" sldId="268"/>
            <ac:picMk id="1030" creationId="{35BF9573-7E7C-4739-BA76-BC3887A4BF38}"/>
          </ac:picMkLst>
        </pc:picChg>
        <pc:picChg chg="mod">
          <ac:chgData name="Archdeacon Sally" userId="40f5bd91-fab9-4199-b4cd-d10b88213cd3" providerId="ADAL" clId="{E709DACB-8137-4566-8439-580B1CBFF6A9}" dt="2022-01-01T15:38:11.306" v="0" actId="164"/>
          <ac:picMkLst>
            <pc:docMk/>
            <pc:sldMk cId="1732779599" sldId="268"/>
            <ac:picMk id="1032" creationId="{D6C77D01-B350-4C96-BC4B-2E31B1BC2DB3}"/>
          </ac:picMkLst>
        </pc:picChg>
      </pc:sldChg>
    </pc:docChg>
  </pc:docChgLst>
</pc:chgInfo>
</file>

<file path=ppt/charts/_rels/chartEx1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C48C67-AB3D-42C9-B383-43598FD26FC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530B3F7-D570-4BA5-8D60-2097B76C4C6B}">
      <dgm:prSet phldrT="[Text]" custT="1"/>
      <dgm:spPr/>
      <dgm:t>
        <a:bodyPr/>
        <a:lstStyle/>
        <a:p>
          <a:r>
            <a: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Sowing</a:t>
          </a:r>
          <a:endParaRPr lang="en-GB" sz="3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C8061F6-D226-455F-94E2-3DCE423817B8}" type="parTrans" cxnId="{AC742739-CE87-42CC-8B14-D0A96D6D6C6F}">
      <dgm:prSet/>
      <dgm:spPr/>
      <dgm:t>
        <a:bodyPr/>
        <a:lstStyle/>
        <a:p>
          <a:endParaRPr lang="en-GB"/>
        </a:p>
      </dgm:t>
    </dgm:pt>
    <dgm:pt modelId="{217C8C81-6FB2-4D7A-A372-E2E9F53DB1E0}" type="sibTrans" cxnId="{AC742739-CE87-42CC-8B14-D0A96D6D6C6F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en-GB"/>
        </a:p>
      </dgm:t>
    </dgm:pt>
    <dgm:pt modelId="{74C3BB8E-B140-4D34-8E9F-599207AD2BEB}">
      <dgm:prSet phldrT="[Text]" custT="1"/>
      <dgm:spPr/>
      <dgm:t>
        <a:bodyPr/>
        <a:lstStyle/>
        <a:p>
          <a:r>
            <a: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Nurturing</a:t>
          </a:r>
          <a:endParaRPr lang="en-GB" sz="3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58054B3-7593-4237-BC9B-0904F04C7C6B}" type="parTrans" cxnId="{ECFEB10D-F8D3-418D-9F02-2D851683280D}">
      <dgm:prSet/>
      <dgm:spPr/>
      <dgm:t>
        <a:bodyPr/>
        <a:lstStyle/>
        <a:p>
          <a:endParaRPr lang="en-GB"/>
        </a:p>
      </dgm:t>
    </dgm:pt>
    <dgm:pt modelId="{A2D4593D-DFFE-4858-BD22-18BE84D6DBAB}" type="sibTrans" cxnId="{ECFEB10D-F8D3-418D-9F02-2D851683280D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en-GB"/>
        </a:p>
      </dgm:t>
    </dgm:pt>
    <dgm:pt modelId="{BE2AC64E-E2D7-441A-ADFC-ED8779A8B2AB}">
      <dgm:prSet phldrT="[Text]" custT="1"/>
      <dgm:spPr/>
      <dgm:t>
        <a:bodyPr/>
        <a:lstStyle/>
        <a:p>
          <a:r>
            <a: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Fruit</a:t>
          </a:r>
          <a:endParaRPr lang="en-GB" sz="3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FB25B6C-6B6F-4B8D-88B9-7477878B6187}" type="parTrans" cxnId="{14C2CC5B-8293-4ABE-87D6-F954D380C584}">
      <dgm:prSet/>
      <dgm:spPr/>
      <dgm:t>
        <a:bodyPr/>
        <a:lstStyle/>
        <a:p>
          <a:endParaRPr lang="en-GB"/>
        </a:p>
      </dgm:t>
    </dgm:pt>
    <dgm:pt modelId="{5052A6BA-6095-4753-B746-741BBD7D6B1D}" type="sibTrans" cxnId="{14C2CC5B-8293-4ABE-87D6-F954D380C584}">
      <dgm:prSet/>
      <dgm:spPr/>
      <dgm:t>
        <a:bodyPr/>
        <a:lstStyle/>
        <a:p>
          <a:endParaRPr lang="en-GB"/>
        </a:p>
      </dgm:t>
    </dgm:pt>
    <dgm:pt modelId="{0070FAC6-3460-40AA-9149-F533BF5479A0}">
      <dgm:prSet custT="1"/>
      <dgm:spPr/>
      <dgm:t>
        <a:bodyPr/>
        <a:lstStyle/>
        <a:p>
          <a:r>
            <a:rPr lang="en-GB" sz="3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Flowering</a:t>
          </a:r>
          <a:endParaRPr lang="en-GB" sz="36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4A3D3B8-4248-4486-8E07-9E81E2DF15DF}" type="parTrans" cxnId="{D2BBE983-A1D5-4B9A-87FD-07DF3EA7B1A1}">
      <dgm:prSet/>
      <dgm:spPr/>
      <dgm:t>
        <a:bodyPr/>
        <a:lstStyle/>
        <a:p>
          <a:endParaRPr lang="en-GB"/>
        </a:p>
      </dgm:t>
    </dgm:pt>
    <dgm:pt modelId="{F75F0C7A-6889-4494-987B-F649EA5A9380}" type="sibTrans" cxnId="{D2BBE983-A1D5-4B9A-87FD-07DF3EA7B1A1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solidFill>
            <a:schemeClr val="accent6">
              <a:lumMod val="75000"/>
              <a:alpha val="90000"/>
            </a:schemeClr>
          </a:solidFill>
        </a:ln>
      </dgm:spPr>
      <dgm:t>
        <a:bodyPr/>
        <a:lstStyle/>
        <a:p>
          <a:endParaRPr lang="en-GB"/>
        </a:p>
      </dgm:t>
    </dgm:pt>
    <dgm:pt modelId="{32B40897-E53C-4F2C-AB18-11D1A41CBDD9}" type="pres">
      <dgm:prSet presAssocID="{5CC48C67-AB3D-42C9-B383-43598FD26FCE}" presName="outerComposite" presStyleCnt="0">
        <dgm:presLayoutVars>
          <dgm:chMax val="5"/>
          <dgm:dir/>
          <dgm:resizeHandles val="exact"/>
        </dgm:presLayoutVars>
      </dgm:prSet>
      <dgm:spPr/>
    </dgm:pt>
    <dgm:pt modelId="{F346635C-6563-448A-ABA8-51E570253DB4}" type="pres">
      <dgm:prSet presAssocID="{5CC48C67-AB3D-42C9-B383-43598FD26FCE}" presName="dummyMaxCanvas" presStyleCnt="0">
        <dgm:presLayoutVars/>
      </dgm:prSet>
      <dgm:spPr/>
    </dgm:pt>
    <dgm:pt modelId="{A602F217-6172-4EF8-B39E-E5AE06491030}" type="pres">
      <dgm:prSet presAssocID="{5CC48C67-AB3D-42C9-B383-43598FD26FCE}" presName="FourNodes_1" presStyleLbl="node1" presStyleIdx="0" presStyleCnt="4" custLinFactY="148593" custLinFactNeighborX="6179" custLinFactNeighborY="200000">
        <dgm:presLayoutVars>
          <dgm:bulletEnabled val="1"/>
        </dgm:presLayoutVars>
      </dgm:prSet>
      <dgm:spPr/>
    </dgm:pt>
    <dgm:pt modelId="{101773F9-7FC7-4DCE-AD2A-BE109442C7D9}" type="pres">
      <dgm:prSet presAssocID="{5CC48C67-AB3D-42C9-B383-43598FD26FCE}" presName="FourNodes_2" presStyleLbl="node1" presStyleIdx="1" presStyleCnt="4" custScaleX="82102" custLinFactY="17062" custLinFactNeighborX="6043" custLinFactNeighborY="100000">
        <dgm:presLayoutVars>
          <dgm:bulletEnabled val="1"/>
        </dgm:presLayoutVars>
      </dgm:prSet>
      <dgm:spPr/>
    </dgm:pt>
    <dgm:pt modelId="{9CE81140-4BA1-4A28-A512-CD152B514016}" type="pres">
      <dgm:prSet presAssocID="{5CC48C67-AB3D-42C9-B383-43598FD26FCE}" presName="FourNodes_3" presStyleLbl="node1" presStyleIdx="2" presStyleCnt="4" custScaleX="71329" custLinFactY="-15043" custLinFactNeighborX="2755" custLinFactNeighborY="-100000">
        <dgm:presLayoutVars>
          <dgm:bulletEnabled val="1"/>
        </dgm:presLayoutVars>
      </dgm:prSet>
      <dgm:spPr/>
    </dgm:pt>
    <dgm:pt modelId="{A18FF0FF-E8C7-4F33-B65E-4FF09D25688E}" type="pres">
      <dgm:prSet presAssocID="{5CC48C67-AB3D-42C9-B383-43598FD26FCE}" presName="FourNodes_4" presStyleLbl="node1" presStyleIdx="3" presStyleCnt="4" custScaleX="56534" custScaleY="109337" custLinFactY="-149877" custLinFactNeighborX="412" custLinFactNeighborY="-200000">
        <dgm:presLayoutVars>
          <dgm:bulletEnabled val="1"/>
        </dgm:presLayoutVars>
      </dgm:prSet>
      <dgm:spPr/>
    </dgm:pt>
    <dgm:pt modelId="{04FDD61F-725E-479F-BF73-95D3AB35D62B}" type="pres">
      <dgm:prSet presAssocID="{5CC48C67-AB3D-42C9-B383-43598FD26FCE}" presName="FourConn_1-2" presStyleLbl="fgAccFollowNode1" presStyleIdx="0" presStyleCnt="3" custScaleY="100000" custLinFactNeighborX="-1413" custLinFactNeighborY="-3547">
        <dgm:presLayoutVars>
          <dgm:bulletEnabled val="1"/>
        </dgm:presLayoutVars>
      </dgm:prSet>
      <dgm:spPr>
        <a:prstGeom prst="upArrow">
          <a:avLst/>
        </a:prstGeom>
      </dgm:spPr>
    </dgm:pt>
    <dgm:pt modelId="{3D20D511-9712-4749-ABC9-5B985462565F}" type="pres">
      <dgm:prSet presAssocID="{5CC48C67-AB3D-42C9-B383-43598FD26FCE}" presName="FourConn_2-3" presStyleLbl="fgAccFollowNode1" presStyleIdx="1" presStyleCnt="3" custLinFactNeighborX="-62220" custLinFactNeighborY="241">
        <dgm:presLayoutVars>
          <dgm:bulletEnabled val="1"/>
        </dgm:presLayoutVars>
      </dgm:prSet>
      <dgm:spPr>
        <a:prstGeom prst="upArrow">
          <a:avLst/>
        </a:prstGeom>
      </dgm:spPr>
    </dgm:pt>
    <dgm:pt modelId="{12F69CC3-071E-4056-BAD2-0435F23942B1}" type="pres">
      <dgm:prSet presAssocID="{5CC48C67-AB3D-42C9-B383-43598FD26FCE}" presName="FourConn_3-4" presStyleLbl="fgAccFollowNode1" presStyleIdx="2" presStyleCnt="3" custLinFactX="-27543" custLinFactNeighborX="-100000" custLinFactNeighborY="2384">
        <dgm:presLayoutVars>
          <dgm:bulletEnabled val="1"/>
        </dgm:presLayoutVars>
      </dgm:prSet>
      <dgm:spPr>
        <a:prstGeom prst="upArrow">
          <a:avLst/>
        </a:prstGeom>
      </dgm:spPr>
    </dgm:pt>
    <dgm:pt modelId="{A74F297A-6EB7-4212-99A5-4C141B81F746}" type="pres">
      <dgm:prSet presAssocID="{5CC48C67-AB3D-42C9-B383-43598FD26FCE}" presName="FourNodes_1_text" presStyleLbl="node1" presStyleIdx="3" presStyleCnt="4">
        <dgm:presLayoutVars>
          <dgm:bulletEnabled val="1"/>
        </dgm:presLayoutVars>
      </dgm:prSet>
      <dgm:spPr/>
    </dgm:pt>
    <dgm:pt modelId="{AFEF372B-20FC-4788-852D-BF166D77B078}" type="pres">
      <dgm:prSet presAssocID="{5CC48C67-AB3D-42C9-B383-43598FD26FCE}" presName="FourNodes_2_text" presStyleLbl="node1" presStyleIdx="3" presStyleCnt="4">
        <dgm:presLayoutVars>
          <dgm:bulletEnabled val="1"/>
        </dgm:presLayoutVars>
      </dgm:prSet>
      <dgm:spPr/>
    </dgm:pt>
    <dgm:pt modelId="{1FBDB4C6-5E0A-4716-8081-8F6064027E4C}" type="pres">
      <dgm:prSet presAssocID="{5CC48C67-AB3D-42C9-B383-43598FD26FCE}" presName="FourNodes_3_text" presStyleLbl="node1" presStyleIdx="3" presStyleCnt="4">
        <dgm:presLayoutVars>
          <dgm:bulletEnabled val="1"/>
        </dgm:presLayoutVars>
      </dgm:prSet>
      <dgm:spPr/>
    </dgm:pt>
    <dgm:pt modelId="{71803634-DE20-4993-B3EE-A1E2418FB217}" type="pres">
      <dgm:prSet presAssocID="{5CC48C67-AB3D-42C9-B383-43598FD26FCE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CFEB10D-F8D3-418D-9F02-2D851683280D}" srcId="{5CC48C67-AB3D-42C9-B383-43598FD26FCE}" destId="{74C3BB8E-B140-4D34-8E9F-599207AD2BEB}" srcOrd="1" destOrd="0" parTransId="{058054B3-7593-4237-BC9B-0904F04C7C6B}" sibTransId="{A2D4593D-DFFE-4858-BD22-18BE84D6DBAB}"/>
    <dgm:cxn modelId="{160EE212-FBCE-42D0-B026-099D85F3DF02}" type="presOf" srcId="{A2D4593D-DFFE-4858-BD22-18BE84D6DBAB}" destId="{3D20D511-9712-4749-ABC9-5B985462565F}" srcOrd="0" destOrd="0" presId="urn:microsoft.com/office/officeart/2005/8/layout/vProcess5"/>
    <dgm:cxn modelId="{9886CD24-1807-4FDC-B277-FCD94966C49E}" type="presOf" srcId="{0070FAC6-3460-40AA-9149-F533BF5479A0}" destId="{9CE81140-4BA1-4A28-A512-CD152B514016}" srcOrd="0" destOrd="0" presId="urn:microsoft.com/office/officeart/2005/8/layout/vProcess5"/>
    <dgm:cxn modelId="{AC742739-CE87-42CC-8B14-D0A96D6D6C6F}" srcId="{5CC48C67-AB3D-42C9-B383-43598FD26FCE}" destId="{2530B3F7-D570-4BA5-8D60-2097B76C4C6B}" srcOrd="0" destOrd="0" parTransId="{0C8061F6-D226-455F-94E2-3DCE423817B8}" sibTransId="{217C8C81-6FB2-4D7A-A372-E2E9F53DB1E0}"/>
    <dgm:cxn modelId="{BBD3F13A-E1F6-49E0-A5E9-2A4446EF0940}" type="presOf" srcId="{F75F0C7A-6889-4494-987B-F649EA5A9380}" destId="{12F69CC3-071E-4056-BAD2-0435F23942B1}" srcOrd="0" destOrd="0" presId="urn:microsoft.com/office/officeart/2005/8/layout/vProcess5"/>
    <dgm:cxn modelId="{14C2CC5B-8293-4ABE-87D6-F954D380C584}" srcId="{5CC48C67-AB3D-42C9-B383-43598FD26FCE}" destId="{BE2AC64E-E2D7-441A-ADFC-ED8779A8B2AB}" srcOrd="3" destOrd="0" parTransId="{5FB25B6C-6B6F-4B8D-88B9-7477878B6187}" sibTransId="{5052A6BA-6095-4753-B746-741BBD7D6B1D}"/>
    <dgm:cxn modelId="{E89E7765-16CB-4CE0-B202-895D8DA1FDC5}" type="presOf" srcId="{217C8C81-6FB2-4D7A-A372-E2E9F53DB1E0}" destId="{04FDD61F-725E-479F-BF73-95D3AB35D62B}" srcOrd="0" destOrd="0" presId="urn:microsoft.com/office/officeart/2005/8/layout/vProcess5"/>
    <dgm:cxn modelId="{BD5CEE46-30FB-455A-B110-8557D4F857BC}" type="presOf" srcId="{5CC48C67-AB3D-42C9-B383-43598FD26FCE}" destId="{32B40897-E53C-4F2C-AB18-11D1A41CBDD9}" srcOrd="0" destOrd="0" presId="urn:microsoft.com/office/officeart/2005/8/layout/vProcess5"/>
    <dgm:cxn modelId="{BB9B2470-06C8-44EF-831D-A226D33ABDA9}" type="presOf" srcId="{2530B3F7-D570-4BA5-8D60-2097B76C4C6B}" destId="{A74F297A-6EB7-4212-99A5-4C141B81F746}" srcOrd="1" destOrd="0" presId="urn:microsoft.com/office/officeart/2005/8/layout/vProcess5"/>
    <dgm:cxn modelId="{D2BBE983-A1D5-4B9A-87FD-07DF3EA7B1A1}" srcId="{5CC48C67-AB3D-42C9-B383-43598FD26FCE}" destId="{0070FAC6-3460-40AA-9149-F533BF5479A0}" srcOrd="2" destOrd="0" parTransId="{04A3D3B8-4248-4486-8E07-9E81E2DF15DF}" sibTransId="{F75F0C7A-6889-4494-987B-F649EA5A9380}"/>
    <dgm:cxn modelId="{A601E8A1-9637-4FEA-B246-8211C533B9B3}" type="presOf" srcId="{74C3BB8E-B140-4D34-8E9F-599207AD2BEB}" destId="{AFEF372B-20FC-4788-852D-BF166D77B078}" srcOrd="1" destOrd="0" presId="urn:microsoft.com/office/officeart/2005/8/layout/vProcess5"/>
    <dgm:cxn modelId="{49B86DA7-4ED8-444D-AC17-CC957692BDDD}" type="presOf" srcId="{BE2AC64E-E2D7-441A-ADFC-ED8779A8B2AB}" destId="{A18FF0FF-E8C7-4F33-B65E-4FF09D25688E}" srcOrd="0" destOrd="0" presId="urn:microsoft.com/office/officeart/2005/8/layout/vProcess5"/>
    <dgm:cxn modelId="{16D22AD4-138C-43A3-BF74-C2D5AB1563DD}" type="presOf" srcId="{74C3BB8E-B140-4D34-8E9F-599207AD2BEB}" destId="{101773F9-7FC7-4DCE-AD2A-BE109442C7D9}" srcOrd="0" destOrd="0" presId="urn:microsoft.com/office/officeart/2005/8/layout/vProcess5"/>
    <dgm:cxn modelId="{7E9969D7-701A-42F0-94A8-370B701144D2}" type="presOf" srcId="{2530B3F7-D570-4BA5-8D60-2097B76C4C6B}" destId="{A602F217-6172-4EF8-B39E-E5AE06491030}" srcOrd="0" destOrd="0" presId="urn:microsoft.com/office/officeart/2005/8/layout/vProcess5"/>
    <dgm:cxn modelId="{7E105ADC-E0E7-435C-B0C7-317913A8F9FA}" type="presOf" srcId="{0070FAC6-3460-40AA-9149-F533BF5479A0}" destId="{1FBDB4C6-5E0A-4716-8081-8F6064027E4C}" srcOrd="1" destOrd="0" presId="urn:microsoft.com/office/officeart/2005/8/layout/vProcess5"/>
    <dgm:cxn modelId="{5ADA8BF6-182B-48F3-9DDE-C58BE85FC844}" type="presOf" srcId="{BE2AC64E-E2D7-441A-ADFC-ED8779A8B2AB}" destId="{71803634-DE20-4993-B3EE-A1E2418FB217}" srcOrd="1" destOrd="0" presId="urn:microsoft.com/office/officeart/2005/8/layout/vProcess5"/>
    <dgm:cxn modelId="{0A8D824F-D97A-456C-8226-70380E7D6049}" type="presParOf" srcId="{32B40897-E53C-4F2C-AB18-11D1A41CBDD9}" destId="{F346635C-6563-448A-ABA8-51E570253DB4}" srcOrd="0" destOrd="0" presId="urn:microsoft.com/office/officeart/2005/8/layout/vProcess5"/>
    <dgm:cxn modelId="{B827D103-02CA-49A6-919C-FFDAE0BA17D1}" type="presParOf" srcId="{32B40897-E53C-4F2C-AB18-11D1A41CBDD9}" destId="{A602F217-6172-4EF8-B39E-E5AE06491030}" srcOrd="1" destOrd="0" presId="urn:microsoft.com/office/officeart/2005/8/layout/vProcess5"/>
    <dgm:cxn modelId="{768C5F47-9AA3-478D-8099-6C4FA650A128}" type="presParOf" srcId="{32B40897-E53C-4F2C-AB18-11D1A41CBDD9}" destId="{101773F9-7FC7-4DCE-AD2A-BE109442C7D9}" srcOrd="2" destOrd="0" presId="urn:microsoft.com/office/officeart/2005/8/layout/vProcess5"/>
    <dgm:cxn modelId="{309CF148-F85E-43E1-9DDE-5A66CC0C26A6}" type="presParOf" srcId="{32B40897-E53C-4F2C-AB18-11D1A41CBDD9}" destId="{9CE81140-4BA1-4A28-A512-CD152B514016}" srcOrd="3" destOrd="0" presId="urn:microsoft.com/office/officeart/2005/8/layout/vProcess5"/>
    <dgm:cxn modelId="{078D287D-92C1-49DA-B5D0-5FA7412BE447}" type="presParOf" srcId="{32B40897-E53C-4F2C-AB18-11D1A41CBDD9}" destId="{A18FF0FF-E8C7-4F33-B65E-4FF09D25688E}" srcOrd="4" destOrd="0" presId="urn:microsoft.com/office/officeart/2005/8/layout/vProcess5"/>
    <dgm:cxn modelId="{F9C6BDC2-6DC9-4817-B28C-1B508BA28105}" type="presParOf" srcId="{32B40897-E53C-4F2C-AB18-11D1A41CBDD9}" destId="{04FDD61F-725E-479F-BF73-95D3AB35D62B}" srcOrd="5" destOrd="0" presId="urn:microsoft.com/office/officeart/2005/8/layout/vProcess5"/>
    <dgm:cxn modelId="{128A1D6A-5D8E-4F1F-94C6-158F56BFFFAE}" type="presParOf" srcId="{32B40897-E53C-4F2C-AB18-11D1A41CBDD9}" destId="{3D20D511-9712-4749-ABC9-5B985462565F}" srcOrd="6" destOrd="0" presId="urn:microsoft.com/office/officeart/2005/8/layout/vProcess5"/>
    <dgm:cxn modelId="{1BC86C41-D8C9-47FC-8178-6EB95A54032E}" type="presParOf" srcId="{32B40897-E53C-4F2C-AB18-11D1A41CBDD9}" destId="{12F69CC3-071E-4056-BAD2-0435F23942B1}" srcOrd="7" destOrd="0" presId="urn:microsoft.com/office/officeart/2005/8/layout/vProcess5"/>
    <dgm:cxn modelId="{BF60A45C-C96F-4779-9C99-650419D0CCD9}" type="presParOf" srcId="{32B40897-E53C-4F2C-AB18-11D1A41CBDD9}" destId="{A74F297A-6EB7-4212-99A5-4C141B81F746}" srcOrd="8" destOrd="0" presId="urn:microsoft.com/office/officeart/2005/8/layout/vProcess5"/>
    <dgm:cxn modelId="{07D998EC-25B0-44FB-8137-2B6D1838B152}" type="presParOf" srcId="{32B40897-E53C-4F2C-AB18-11D1A41CBDD9}" destId="{AFEF372B-20FC-4788-852D-BF166D77B078}" srcOrd="9" destOrd="0" presId="urn:microsoft.com/office/officeart/2005/8/layout/vProcess5"/>
    <dgm:cxn modelId="{CD86CA18-115F-4BE6-96D2-A282405BD952}" type="presParOf" srcId="{32B40897-E53C-4F2C-AB18-11D1A41CBDD9}" destId="{1FBDB4C6-5E0A-4716-8081-8F6064027E4C}" srcOrd="10" destOrd="0" presId="urn:microsoft.com/office/officeart/2005/8/layout/vProcess5"/>
    <dgm:cxn modelId="{67D5056A-E936-48D9-850F-D5A8D01BA72A}" type="presParOf" srcId="{32B40897-E53C-4F2C-AB18-11D1A41CBDD9}" destId="{71803634-DE20-4993-B3EE-A1E2418FB21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2F217-6172-4EF8-B39E-E5AE06491030}">
      <dsp:nvSpPr>
        <dsp:cNvPr id="0" name=""/>
        <dsp:cNvSpPr/>
      </dsp:nvSpPr>
      <dsp:spPr>
        <a:xfrm>
          <a:off x="399693" y="4421489"/>
          <a:ext cx="6468573" cy="127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Sowing</a:t>
          </a:r>
          <a:endParaRPr lang="en-GB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437093" y="4458889"/>
        <a:ext cx="4982763" cy="1202132"/>
      </dsp:txXfrm>
    </dsp:sp>
    <dsp:sp modelId="{101773F9-7FC7-4DCE-AD2A-BE109442C7D9}">
      <dsp:nvSpPr>
        <dsp:cNvPr id="0" name=""/>
        <dsp:cNvSpPr/>
      </dsp:nvSpPr>
      <dsp:spPr>
        <a:xfrm>
          <a:off x="1511511" y="2974097"/>
          <a:ext cx="5310828" cy="127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Nurturing</a:t>
          </a:r>
          <a:endParaRPr lang="en-GB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1548911" y="3011497"/>
        <a:ext cx="4109794" cy="1202132"/>
      </dsp:txXfrm>
    </dsp:sp>
    <dsp:sp modelId="{9CE81140-4BA1-4A28-A512-CD152B514016}">
      <dsp:nvSpPr>
        <dsp:cNvPr id="0" name=""/>
        <dsp:cNvSpPr/>
      </dsp:nvSpPr>
      <dsp:spPr>
        <a:xfrm>
          <a:off x="2180911" y="1519375"/>
          <a:ext cx="4613968" cy="1276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Flowering</a:t>
          </a:r>
          <a:endParaRPr lang="en-GB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18311" y="1556775"/>
        <a:ext cx="3566481" cy="1202132"/>
      </dsp:txXfrm>
    </dsp:sp>
    <dsp:sp modelId="{A18FF0FF-E8C7-4F33-B65E-4FF09D25688E}">
      <dsp:nvSpPr>
        <dsp:cNvPr id="0" name=""/>
        <dsp:cNvSpPr/>
      </dsp:nvSpPr>
      <dsp:spPr>
        <a:xfrm>
          <a:off x="3049609" y="0"/>
          <a:ext cx="3656943" cy="13961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Fruit</a:t>
          </a:r>
          <a:endParaRPr lang="en-GB" sz="36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3090501" y="40892"/>
        <a:ext cx="2799654" cy="1314375"/>
      </dsp:txXfrm>
    </dsp:sp>
    <dsp:sp modelId="{04FDD61F-725E-479F-BF73-95D3AB35D62B}">
      <dsp:nvSpPr>
        <dsp:cNvPr id="0" name=""/>
        <dsp:cNvSpPr/>
      </dsp:nvSpPr>
      <dsp:spPr>
        <a:xfrm>
          <a:off x="5626839" y="918766"/>
          <a:ext cx="830005" cy="830005"/>
        </a:xfrm>
        <a:prstGeom prst="upArrow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834340" y="1126267"/>
        <a:ext cx="415003" cy="622504"/>
      </dsp:txXfrm>
    </dsp:sp>
    <dsp:sp modelId="{3D20D511-9712-4749-ABC9-5B985462565F}">
      <dsp:nvSpPr>
        <dsp:cNvPr id="0" name=""/>
        <dsp:cNvSpPr/>
      </dsp:nvSpPr>
      <dsp:spPr>
        <a:xfrm>
          <a:off x="5663881" y="2459309"/>
          <a:ext cx="830005" cy="830005"/>
        </a:xfrm>
        <a:prstGeom prst="upArrow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871382" y="2666810"/>
        <a:ext cx="415003" cy="622504"/>
      </dsp:txXfrm>
    </dsp:sp>
    <dsp:sp modelId="{12F69CC3-071E-4056-BAD2-0435F23942B1}">
      <dsp:nvSpPr>
        <dsp:cNvPr id="0" name=""/>
        <dsp:cNvSpPr/>
      </dsp:nvSpPr>
      <dsp:spPr>
        <a:xfrm>
          <a:off x="5655353" y="3986197"/>
          <a:ext cx="830005" cy="830005"/>
        </a:xfrm>
        <a:prstGeom prst="upArrow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solidFill>
            <a:schemeClr val="accent6">
              <a:lumMod val="75000"/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>
        <a:off x="5862854" y="4193698"/>
        <a:ext cx="415003" cy="622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A61D0-517D-4127-8C6F-5E94A34A5857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0B5C4-5F40-41F1-90A7-A5CCA46CC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963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0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7.30  Breakout 10 mins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637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7.45  Briefly introduce, listen and pray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262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7.40  Feedback and summarise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381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7,50  Explain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33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32976"/>
            <a:ext cx="5486400" cy="3600450"/>
          </a:xfrm>
        </p:spPr>
        <p:txBody>
          <a:bodyPr/>
          <a:lstStyle/>
          <a:p>
            <a:r>
              <a:rPr lang="en-GB" dirty="0"/>
              <a:t>815 – Use Harvest as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3024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446888"/>
          </a:xfrm>
        </p:spPr>
        <p:txBody>
          <a:bodyPr/>
          <a:lstStyle/>
          <a:p>
            <a:pPr lvl="0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through an example from the group</a:t>
            </a:r>
          </a:p>
          <a:p>
            <a:pPr lvl="0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Sowing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A small group connects with people and shows the love of God by enjoying mutual interest or meeting a need.  </a:t>
            </a:r>
          </a:p>
          <a:p>
            <a:pPr lvl="0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Low spiritual content – wide appeal.</a:t>
            </a:r>
          </a:p>
          <a:p>
            <a:pPr lvl="0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example: Small team starts Parent and Toddler Group.</a:t>
            </a:r>
          </a:p>
          <a:p>
            <a:pPr lvl="0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Nurturing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People who have been part of sowing can be invited to join an activity which involves opportunity to explore faith at some level (not all may say yes – so smaller size).</a:t>
            </a:r>
          </a:p>
          <a:p>
            <a:pPr lvl="0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example: Praise and Play offered to the parents in the Parent and Toddler Group; Messy Church.</a:t>
            </a:r>
          </a:p>
          <a:p>
            <a:pPr lvl="0"/>
            <a:endParaRPr lang="en-GB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Flowering</a:t>
            </a:r>
            <a:r>
              <a:rPr lang="en-GB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Opportunity to find out in depth about Christianity and to commit. Taken up by fewer people so may join up with other small groups or parish activity to provide this.  </a:t>
            </a:r>
          </a:p>
          <a:p>
            <a:pPr lvl="0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example: Alpha with Toddlers.</a:t>
            </a:r>
          </a:p>
          <a:p>
            <a:pPr lvl="0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en-GB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Fruit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People continue to grow as disciples within some form of Church which could be a parish church or fresh expression of Church.  The word fruit conveys on-going development and giving to others in witness and service. </a:t>
            </a:r>
          </a:p>
          <a:p>
            <a:pPr lvl="0"/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example: Parent and Toddler discipleship group grows from Alpha</a:t>
            </a:r>
            <a:endParaRPr lang="en-GB" dirty="0"/>
          </a:p>
          <a:p>
            <a:pPr lvl="0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590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8.30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00B5C4-5F40-41F1-90A7-A5CCA46CCCB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98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B3452-E2BE-418F-85AA-9249F66FD9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A124EF-BFF7-49B8-B593-B7E5D0AAD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1483E5-DB70-4AC9-A698-30AFA2716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3D789E-4DA5-43CB-92F1-25069807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B2CF94-617D-4BED-9915-E3256B77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913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91E66-37BB-480B-8CAA-EC4C9AEF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463E36-12DD-49B3-B86F-2E620BBE8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724CE3-8903-47FE-8095-1CC0AA30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6F23D-8171-4455-8958-0B29C131B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F4549-5FF5-455A-AA9C-56FBA3C78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95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B1B20-AB71-4D23-BA2A-5F8E35FB23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644BD1-27BA-4F94-9F5F-12A017175E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8D9B0-048B-4884-966F-11A232F41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84D26-AD90-4456-9F69-EA9C3ED0A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990AEB-57C9-4C6F-B609-62353B895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667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27C0B-1E06-46B8-B6FC-087805B9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91EA8-4FAC-4ECE-A534-CF4C6FA6D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59CF0-43F7-4750-AE29-B764E2BA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FC1F5-6AF7-40C5-80A2-0AE5FF1A1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AAA80-C13C-4899-96A9-CC8D9FA84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7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5482E-BBB7-4F64-87C4-19101983F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145F21-9793-4303-85F0-35D677A10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5BD25-FE60-4116-A1F3-A6D8C9D06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24E0C-3963-42CD-9BFD-7DD2AFDF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70F4F2-FCE1-410F-AD4D-058929582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704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D6DFD-BD35-42DA-94C9-6DEA83E22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19D67-DAF8-43DB-ADA4-F382A7B6CE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8328A-E509-401C-B6FF-BB9421437D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4C4F5-735A-43CD-BD12-1C1505804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8BC45A-1BBC-42E5-A1C7-FCDAA03E5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51225-11AF-4B68-9360-CE80894EF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83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E1891-80BB-4513-8F5B-C5BA43BB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2361C2-3907-46A3-A828-9107EB2D7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AFDE2-4E88-4A75-88F2-4EA23CA62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427EEA-F44B-4F3F-BA06-FEC3A5529B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7F59C3-4EAC-4AF1-BFDD-3DEE9B4F16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CA9469-A432-4886-911F-655C4110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167CF0-BA2F-4800-912B-1FD94FEF7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F640A-10F7-4E54-ABF4-B53D1953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7879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BD247-0AC6-4AD9-9E09-DA4DDD932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9DC59C-0BD6-44B8-9370-41D3875E8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42CFBC-4E63-4BB0-A4F2-172913E66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C2B9D8-2106-4337-BBDC-938B6857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84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DE81F4-DF85-4E36-9370-B57ECCAF7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300B4F-690F-465E-B21C-3965B9AA6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B9DEE-FB6A-4B60-ACB4-EBC77E3D2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4957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7FBCE-E377-4020-ACD2-EE1421E91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0777F-AED0-4B6D-868D-911CB6C8B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80B742-257F-4F79-8E48-0D7979E777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1FB9E-3EC4-42BC-9D1D-52F8752D2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A8F55-0A61-461E-A3AB-AD0DC6217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E1A84D-1AD6-4C48-B2B2-82DDE1578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48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4D01D-A43E-49C2-946F-495A9BA5D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32C6D-B964-4A5C-B229-7CE76F5686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9B8610-D073-4917-B772-B9364ACCF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D280C0-8A73-48E5-8828-EC616C544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C4A39-6B65-4189-80F8-1FE53CBA9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98D6D-93FF-4169-B4E6-B37EEDF1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30D65C-9C5A-46BC-922E-579113248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48421-D2A8-409B-8548-84A0AE7DE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1BD9-884B-4D92-9410-A9C7177ED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878AB0-F29E-4CD8-96D5-ED661784789A}" type="datetimeFigureOut">
              <a:rPr lang="en-GB" smtClean="0"/>
              <a:t>21/02/2022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09C624-27B3-4D83-9AFA-023E6FAAD6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C7F39-9174-413E-8253-56DE4AECCB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B8CC7-11DB-44AC-B42C-2970749E01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148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hyperlink" Target="https://www.youtube.com/watch?v=Biex1XR_mp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image" Target="../media/image10.jpeg"/><Relationship Id="rId3" Type="http://schemas.openxmlformats.org/officeDocument/2006/relationships/image" Target="../media/image7.jpg"/><Relationship Id="rId7" Type="http://schemas.openxmlformats.org/officeDocument/2006/relationships/diagramData" Target="../diagrams/data1.xml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microsoft.com/office/2007/relationships/diagramDrawing" Target="../diagrams/drawing1.xml"/><Relationship Id="rId5" Type="http://schemas.microsoft.com/office/2014/relationships/chartEx" Target="../charts/chartEx1.xml"/><Relationship Id="rId15" Type="http://schemas.openxmlformats.org/officeDocument/2006/relationships/image" Target="../media/image12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8.png"/><Relationship Id="rId9" Type="http://schemas.openxmlformats.org/officeDocument/2006/relationships/diagramQuickStyle" Target="../diagrams/quickStyle1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72D184-8693-4105-8EF2-38E90A295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816964"/>
            <a:ext cx="4805996" cy="4747983"/>
          </a:xfrm>
        </p:spPr>
        <p:txBody>
          <a:bodyPr anchor="t">
            <a:normAutofit/>
          </a:bodyPr>
          <a:lstStyle/>
          <a:p>
            <a:pPr algn="l"/>
            <a:r>
              <a:rPr lang="en-GB" sz="4400" b="1" dirty="0">
                <a:solidFill>
                  <a:srgbClr val="000000"/>
                </a:solidFill>
              </a:rPr>
              <a:t>Small Group Leader Training on Zoom</a:t>
            </a:r>
            <a:br>
              <a:rPr lang="en-GB" sz="4400" b="1" dirty="0">
                <a:solidFill>
                  <a:srgbClr val="000000"/>
                </a:solidFill>
              </a:rPr>
            </a:br>
            <a:br>
              <a:rPr lang="en-GB" sz="4400" b="1" dirty="0">
                <a:solidFill>
                  <a:srgbClr val="000000"/>
                </a:solidFill>
              </a:rPr>
            </a:br>
            <a:r>
              <a:rPr lang="en-GB" sz="4400" b="1" dirty="0">
                <a:solidFill>
                  <a:srgbClr val="000000"/>
                </a:solidFill>
              </a:rPr>
              <a:t>Session 3:  Growing leadership and mission in a small group</a:t>
            </a:r>
          </a:p>
        </p:txBody>
      </p:sp>
      <p:sp>
        <p:nvSpPr>
          <p:cNvPr id="1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825CA3-9BB7-4E2D-998C-457E0183E3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" y="1697277"/>
            <a:ext cx="4126119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3380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42E22A-E255-4B62-AA9D-934CF345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1183671"/>
            <a:ext cx="6105194" cy="20868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D1D2-4511-4C5F-832D-E3F3B224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3587478"/>
            <a:ext cx="6105194" cy="153021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BREAKOUT:  What has helped you to grow as a Christian and as a leader?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3A51B-16E6-4E6B-9D3A-0CFD40EB7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6" y="229049"/>
            <a:ext cx="1458316" cy="15472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1634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F0038-E839-4E2C-AA92-38AAFA71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Autofit/>
          </a:bodyPr>
          <a:lstStyle/>
          <a:p>
            <a:pPr algn="ctr"/>
            <a:r>
              <a:rPr lang="en-GB" sz="9600" dirty="0">
                <a:solidFill>
                  <a:srgbClr val="FFFFFF"/>
                </a:solidFill>
              </a:rPr>
              <a:t>Worship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8515-73EC-4F66-A650-C11F3329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7226" y="2371726"/>
            <a:ext cx="7545563" cy="79180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FFFF"/>
                </a:solidFill>
              </a:rPr>
              <a:t>As the video plays, type into the chat a sentence of thanks or adoration.</a:t>
            </a:r>
          </a:p>
          <a:p>
            <a:pPr marL="0" indent="0">
              <a:buNone/>
            </a:pPr>
            <a:endParaRPr lang="en-GB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GB" sz="3200" dirty="0">
                <a:hlinkClick r:id="rId4"/>
              </a:rPr>
              <a:t>https://www.youtube.com/watch?v=Biex1XR_mpo</a:t>
            </a:r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9BFC03-C356-49AE-9036-6C473D23C2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30" y="217619"/>
            <a:ext cx="1458316" cy="15472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604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E9003B-DE7A-413F-BA4D-B6C8E9650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Creating an Atmosphere of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73D27-0737-4B63-99E3-BEB78EF7A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3200" dirty="0">
                <a:solidFill>
                  <a:srgbClr val="000000"/>
                </a:solidFill>
              </a:rPr>
              <a:t>All Involved</a:t>
            </a:r>
          </a:p>
          <a:p>
            <a:r>
              <a:rPr lang="en-GB" sz="3200" dirty="0">
                <a:solidFill>
                  <a:srgbClr val="000000"/>
                </a:solidFill>
              </a:rPr>
              <a:t>Culture of Experimentation</a:t>
            </a:r>
          </a:p>
          <a:p>
            <a:r>
              <a:rPr lang="en-GB" sz="3200" dirty="0">
                <a:solidFill>
                  <a:srgbClr val="000000"/>
                </a:solidFill>
              </a:rPr>
              <a:t>Encouragement</a:t>
            </a:r>
          </a:p>
          <a:p>
            <a:r>
              <a:rPr lang="en-GB" sz="3200" dirty="0">
                <a:solidFill>
                  <a:srgbClr val="000000"/>
                </a:solidFill>
              </a:rPr>
              <a:t>Reaching the Point of Edification</a:t>
            </a:r>
          </a:p>
          <a:p>
            <a:r>
              <a:rPr lang="en-GB" sz="3200" dirty="0">
                <a:solidFill>
                  <a:srgbClr val="000000"/>
                </a:solidFill>
              </a:rPr>
              <a:t>Look and listen for potential</a:t>
            </a:r>
          </a:p>
          <a:p>
            <a:r>
              <a:rPr lang="en-GB" sz="3200" dirty="0">
                <a:solidFill>
                  <a:srgbClr val="000000"/>
                </a:solidFill>
              </a:rPr>
              <a:t>Sort the issues</a:t>
            </a:r>
          </a:p>
          <a:p>
            <a:r>
              <a:rPr lang="en-GB" sz="3200" dirty="0">
                <a:solidFill>
                  <a:srgbClr val="000000"/>
                </a:solidFill>
              </a:rPr>
              <a:t>The Swimming Pool</a:t>
            </a: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938A74-DA20-43EF-8CF7-6BBD575BD8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30" y="217619"/>
            <a:ext cx="1458316" cy="15472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37972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2E22A-E255-4B62-AA9D-934CF345E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1183671"/>
            <a:ext cx="6105194" cy="208685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9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54D1D2-4511-4C5F-832D-E3F3B224B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5368" y="3587478"/>
            <a:ext cx="6105194" cy="1530212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3200" kern="1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BREAKOUT:  When have you been given confidence to lead and how did it happen?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433A51B-16E6-4E6B-9D3A-0CFD40EB7F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426" y="229049"/>
            <a:ext cx="1458316" cy="15472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pic>
        <p:nvPicPr>
          <p:cNvPr id="1026" name="Picture 2" descr="What is the scariest thing that has ever happened to you while ...">
            <a:extLst>
              <a:ext uri="{FF2B5EF4-FFF2-40B4-BE49-F238E27FC236}">
                <a16:creationId xmlns:a16="http://schemas.microsoft.com/office/drawing/2014/main" id="{4BB3DB4E-E911-4948-AC2B-856446BB0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5" y="1891557"/>
            <a:ext cx="11089330" cy="4181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FAC3ADE-D40A-428E-B357-EE7CA95BE5BF}"/>
              </a:ext>
            </a:extLst>
          </p:cNvPr>
          <p:cNvSpPr/>
          <p:nvPr/>
        </p:nvSpPr>
        <p:spPr>
          <a:xfrm>
            <a:off x="620889" y="744916"/>
            <a:ext cx="62024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chemeClr val="accent1">
                    <a:lumMod val="75000"/>
                  </a:schemeClr>
                </a:solidFill>
              </a:rPr>
              <a:t>The Swimming Pool</a:t>
            </a:r>
          </a:p>
        </p:txBody>
      </p:sp>
    </p:spTree>
    <p:extLst>
      <p:ext uri="{BB962C8B-B14F-4D97-AF65-F5344CB8AC3E}">
        <p14:creationId xmlns:p14="http://schemas.microsoft.com/office/powerpoint/2010/main" val="240517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F0038-E839-4E2C-AA92-38AAFA71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Witness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8515-73EC-4F66-A650-C11F3329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6" y="2371725"/>
            <a:ext cx="7434353" cy="365299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</a:rPr>
              <a:t>Look at the Suffolk Discipleship Pathway – and work through a discipleship pathway for a situation you know.</a:t>
            </a:r>
            <a:endParaRPr lang="en-GB" sz="3200" dirty="0">
              <a:solidFill>
                <a:srgbClr val="FFFFFF"/>
              </a:solidFill>
            </a:endParaRPr>
          </a:p>
          <a:p>
            <a:endParaRPr lang="en-GB" sz="3200" dirty="0">
              <a:solidFill>
                <a:srgbClr val="FFFFFF"/>
              </a:solidFill>
            </a:endParaRPr>
          </a:p>
          <a:p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9BFC03-C356-49AE-9036-6C473D23C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30" y="217619"/>
            <a:ext cx="1458316" cy="15472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6793353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D13D73-FE64-4BE8-91A9-0279292B65CF}"/>
              </a:ext>
            </a:extLst>
          </p:cNvPr>
          <p:cNvSpPr txBox="1"/>
          <p:nvPr/>
        </p:nvSpPr>
        <p:spPr>
          <a:xfrm>
            <a:off x="8342027" y="5513650"/>
            <a:ext cx="3517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Based on Sowing, Reaping, Keeping model.  (Lawrence </a:t>
            </a:r>
            <a:r>
              <a:rPr lang="en-GB" sz="11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Sunglehurst’s</a:t>
            </a:r>
            <a:r>
              <a:rPr lang="en-GB" sz="11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acclaimed book of the same name and developed by Fresh Expressions in MSM course.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FCB20-CEB4-485F-8F52-0FB77A29A9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508" y="2042538"/>
            <a:ext cx="2731911" cy="603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983780-E43F-46ED-92C9-095087E5BFF1}"/>
              </a:ext>
            </a:extLst>
          </p:cNvPr>
          <p:cNvSpPr txBox="1"/>
          <p:nvPr/>
        </p:nvSpPr>
        <p:spPr>
          <a:xfrm>
            <a:off x="9039069" y="2729728"/>
            <a:ext cx="2731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www.light-wave.org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AEAA61F-774C-4039-B304-F47DD63E825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489" y="497451"/>
            <a:ext cx="3612002" cy="769442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7510ACAB-71C7-48CC-9758-8A1AFF4AC718}"/>
              </a:ext>
            </a:extLst>
          </p:cNvPr>
          <p:cNvGrpSpPr/>
          <p:nvPr/>
        </p:nvGrpSpPr>
        <p:grpSpPr>
          <a:xfrm>
            <a:off x="581892" y="424102"/>
            <a:ext cx="9578108" cy="6099801"/>
            <a:chOff x="581892" y="424102"/>
            <a:chExt cx="9578108" cy="6099801"/>
          </a:xfrm>
        </p:grpSpPr>
        <mc:AlternateContent xmlns:mc="http://schemas.openxmlformats.org/markup-compatibility/2006" xmlns:cx1="http://schemas.microsoft.com/office/drawing/2015/9/8/chartex">
          <mc:Choice Requires="cx1">
            <p:graphicFrame>
              <p:nvGraphicFramePr>
                <p:cNvPr id="5" name="Chart 4">
                  <a:extLst>
                    <a:ext uri="{FF2B5EF4-FFF2-40B4-BE49-F238E27FC236}">
                      <a16:creationId xmlns:a16="http://schemas.microsoft.com/office/drawing/2014/main" id="{774503C5-C8BD-4ED6-BF8D-EBB00B7B11E6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3272432658"/>
                    </p:ext>
                  </p:extLst>
                </p:nvPr>
              </p:nvGraphicFramePr>
              <p:xfrm>
                <a:off x="2032000" y="719666"/>
                <a:ext cx="8128000" cy="5418667"/>
              </p:xfrm>
              <a:graphic>
                <a:graphicData uri="http://schemas.microsoft.com/office/drawing/2014/chartex">
                  <cx:chart xmlns:cx="http://schemas.microsoft.com/office/drawing/2014/chartex" xmlns:r="http://schemas.openxmlformats.org/officeDocument/2006/relationships" r:id="rId5"/>
                </a:graphicData>
              </a:graphic>
            </p:graphicFrame>
          </mc:Choice>
          <mc:Fallback xmlns="">
            <p:pic>
              <p:nvPicPr>
                <p:cNvPr id="5" name="Chart 4">
                  <a:extLst>
                    <a:ext uri="{FF2B5EF4-FFF2-40B4-BE49-F238E27FC236}">
                      <a16:creationId xmlns:a16="http://schemas.microsoft.com/office/drawing/2014/main" id="{774503C5-C8BD-4ED6-BF8D-EBB00B7B11E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032000" y="719666"/>
                  <a:ext cx="8128000" cy="5418667"/>
                </a:xfrm>
                <a:prstGeom prst="rect">
                  <a:avLst/>
                </a:prstGeom>
              </p:spPr>
            </p:pic>
          </mc:Fallback>
        </mc:AlternateContent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BED91BCF-B5E5-4B64-8C15-8047A3F5BCB9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840914094"/>
                </p:ext>
              </p:extLst>
            </p:nvPr>
          </p:nvGraphicFramePr>
          <p:xfrm>
            <a:off x="1230593" y="719666"/>
            <a:ext cx="8085717" cy="580423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0584FAE-72AF-4C29-B3A7-7F3FFD7E6C11}"/>
                </a:ext>
              </a:extLst>
            </p:cNvPr>
            <p:cNvGrpSpPr/>
            <p:nvPr/>
          </p:nvGrpSpPr>
          <p:grpSpPr>
            <a:xfrm>
              <a:off x="581892" y="424102"/>
              <a:ext cx="6384310" cy="6013993"/>
              <a:chOff x="581892" y="424102"/>
              <a:chExt cx="6384310" cy="6013993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6C36F9D-1D52-4EDE-84CB-944FF91C3C33}"/>
                  </a:ext>
                </a:extLst>
              </p:cNvPr>
              <p:cNvSpPr txBox="1"/>
              <p:nvPr/>
            </p:nvSpPr>
            <p:spPr>
              <a:xfrm>
                <a:off x="581892" y="424102"/>
                <a:ext cx="3405492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25408F"/>
                    </a:solidFill>
                    <a:latin typeface="Century Gothic" panose="020B0502020202020204" pitchFamily="34" charset="0"/>
                    <a:ea typeface="BatangChe" panose="02030609000101010101" pitchFamily="49" charset="-127"/>
                  </a:rPr>
                  <a:t>Suffolk</a:t>
                </a:r>
              </a:p>
              <a:p>
                <a:r>
                  <a:rPr lang="en-GB" sz="4000" b="1" dirty="0">
                    <a:solidFill>
                      <a:srgbClr val="25408F"/>
                    </a:solidFill>
                    <a:latin typeface="Century Gothic" panose="020B0502020202020204" pitchFamily="34" charset="0"/>
                    <a:ea typeface="BatangChe" panose="02030609000101010101" pitchFamily="49" charset="-127"/>
                  </a:rPr>
                  <a:t>Discipleship Pathway</a:t>
                </a:r>
                <a:endParaRPr lang="en-GB" sz="4000" dirty="0">
                  <a:solidFill>
                    <a:srgbClr val="25408F"/>
                  </a:solidFill>
                  <a:latin typeface="Century Gothic" panose="020B0502020202020204" pitchFamily="34" charset="0"/>
                </a:endParaRPr>
              </a:p>
            </p:txBody>
          </p:sp>
          <p:pic>
            <p:nvPicPr>
              <p:cNvPr id="1026" name="Picture 2" descr="Seeds Sprouting Outbreak - Free vector graphic on Pixabay">
                <a:extLst>
                  <a:ext uri="{FF2B5EF4-FFF2-40B4-BE49-F238E27FC236}">
                    <a16:creationId xmlns:a16="http://schemas.microsoft.com/office/drawing/2014/main" id="{D6C67F83-8F5A-4783-80F9-A998EF2ABC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87935" y="5132785"/>
                <a:ext cx="1378267" cy="13053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Sprouts Plants Tiny - Free vector graphic on Pixabay">
                <a:extLst>
                  <a:ext uri="{FF2B5EF4-FFF2-40B4-BE49-F238E27FC236}">
                    <a16:creationId xmlns:a16="http://schemas.microsoft.com/office/drawing/2014/main" id="{329C3108-A410-4B43-B146-E67509BA147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430" r="19147"/>
              <a:stretch/>
            </p:blipFill>
            <p:spPr bwMode="auto">
              <a:xfrm>
                <a:off x="5634132" y="3708485"/>
                <a:ext cx="1285875" cy="1274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Cherry Blossom Tree - Free vector graphic on Pixabay">
                <a:extLst>
                  <a:ext uri="{FF2B5EF4-FFF2-40B4-BE49-F238E27FC236}">
                    <a16:creationId xmlns:a16="http://schemas.microsoft.com/office/drawing/2014/main" id="{35BF9573-7E7C-4739-BA76-BC3887A4BF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895489" y="2238374"/>
                <a:ext cx="1024518" cy="1274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2803E118-7239-4772-A89A-B56F2D263044}"/>
                  </a:ext>
                </a:extLst>
              </p:cNvPr>
              <p:cNvSpPr/>
              <p:nvPr/>
            </p:nvSpPr>
            <p:spPr>
              <a:xfrm>
                <a:off x="5895489" y="580281"/>
                <a:ext cx="1066338" cy="154542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1032" name="Picture 8" descr="Cherries | Free Stock Photo | Illustration of cherries | # 15908">
                <a:extLst>
                  <a:ext uri="{FF2B5EF4-FFF2-40B4-BE49-F238E27FC236}">
                    <a16:creationId xmlns:a16="http://schemas.microsoft.com/office/drawing/2014/main" id="{D6C77D01-B350-4C96-BC4B-2E31B1BC2D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4365" y="902970"/>
                <a:ext cx="1035642" cy="103564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32779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3C11A00-A2A3-417C-B33D-DC753ED7C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4" t="3964" r="3964" b="3964"/>
          <a:stretch>
            <a:fillRect/>
          </a:stretch>
        </p:blipFill>
        <p:spPr>
          <a:xfrm>
            <a:off x="0" y="1"/>
            <a:ext cx="12192000" cy="6857998"/>
          </a:xfrm>
          <a:custGeom>
            <a:avLst/>
            <a:gdLst>
              <a:gd name="connsiteX0" fmla="*/ 0 w 12192000"/>
              <a:gd name="connsiteY0" fmla="*/ 0 h 6857998"/>
              <a:gd name="connsiteX1" fmla="*/ 12192000 w 12192000"/>
              <a:gd name="connsiteY1" fmla="*/ 0 h 6857998"/>
              <a:gd name="connsiteX2" fmla="*/ 12192000 w 12192000"/>
              <a:gd name="connsiteY2" fmla="*/ 6857998 h 6857998"/>
              <a:gd name="connsiteX3" fmla="*/ 0 w 12192000"/>
              <a:gd name="connsiteY3" fmla="*/ 68579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7998">
                <a:moveTo>
                  <a:pt x="0" y="0"/>
                </a:moveTo>
                <a:lnTo>
                  <a:pt x="12192000" y="0"/>
                </a:lnTo>
                <a:lnTo>
                  <a:pt x="12192000" y="6857998"/>
                </a:lnTo>
                <a:lnTo>
                  <a:pt x="0" y="6857998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0F0038-E839-4E2C-AA92-38AAFA711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437" y="991262"/>
            <a:ext cx="6955124" cy="1066802"/>
          </a:xfrm>
        </p:spPr>
        <p:txBody>
          <a:bodyPr>
            <a:noAutofit/>
          </a:bodyPr>
          <a:lstStyle/>
          <a:p>
            <a:pPr algn="ctr"/>
            <a:r>
              <a:rPr lang="en-GB" sz="6600" dirty="0">
                <a:solidFill>
                  <a:srgbClr val="FFFFFF"/>
                </a:solidFill>
              </a:rPr>
              <a:t>Witness and Word:  Breakout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78515-73EC-4F66-A650-C11F3329F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8436" y="2371725"/>
            <a:ext cx="7434353" cy="3038475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FFFF"/>
                </a:solidFill>
              </a:rPr>
              <a:t>Share with each other further examples of the Suffolk Discipleship Pathway and seek each other’s help</a:t>
            </a:r>
          </a:p>
          <a:p>
            <a:pPr marL="0" indent="0">
              <a:buNone/>
            </a:pPr>
            <a:r>
              <a:rPr lang="en-GB" u="sng" dirty="0">
                <a:solidFill>
                  <a:srgbClr val="FFFFFF"/>
                </a:solidFill>
              </a:rPr>
              <a:t>Read Romans 12.1-8</a:t>
            </a:r>
          </a:p>
          <a:p>
            <a:r>
              <a:rPr lang="en-GB" dirty="0">
                <a:solidFill>
                  <a:srgbClr val="FFFFFF"/>
                </a:solidFill>
              </a:rPr>
              <a:t>Which gift strikes you as important for your own service of God. “The point of edification”</a:t>
            </a:r>
          </a:p>
          <a:p>
            <a:r>
              <a:rPr lang="en-GB" dirty="0">
                <a:solidFill>
                  <a:srgbClr val="FFFFFF"/>
                </a:solidFill>
              </a:rPr>
              <a:t>Pray for each other that God help you to use this gift</a:t>
            </a:r>
          </a:p>
          <a:p>
            <a:endParaRPr lang="en-GB" sz="3200" dirty="0">
              <a:solidFill>
                <a:srgbClr val="FFFFFF"/>
              </a:solidFill>
            </a:endParaRPr>
          </a:p>
          <a:p>
            <a:endParaRPr lang="en-GB" sz="3200" dirty="0">
              <a:solidFill>
                <a:srgbClr val="FFFFFF"/>
              </a:solidFill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79BFC03-C356-49AE-9036-6C473D23C2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930" y="217619"/>
            <a:ext cx="1458316" cy="1547285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52313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458</Words>
  <Application>Microsoft Office PowerPoint</Application>
  <PresentationFormat>Widescreen</PresentationFormat>
  <Paragraphs>66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Tahoma</vt:lpstr>
      <vt:lpstr>Office Theme</vt:lpstr>
      <vt:lpstr>Small Group Leader Training on Zoom  Session 3:  Growing leadership and mission in a small group</vt:lpstr>
      <vt:lpstr>Welcome</vt:lpstr>
      <vt:lpstr>Worship</vt:lpstr>
      <vt:lpstr>Creating an Atmosphere of Growth</vt:lpstr>
      <vt:lpstr>Welcome</vt:lpstr>
      <vt:lpstr>Witness</vt:lpstr>
      <vt:lpstr>PowerPoint Presentation</vt:lpstr>
      <vt:lpstr>Witness and Word:  Breakout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Small Group Leader Training on Zoom  Session 2:  Evangelism with a small group</dc:title>
  <dc:creator>Sally Gaze</dc:creator>
  <cp:lastModifiedBy>Archdeacon Sally</cp:lastModifiedBy>
  <cp:revision>20</cp:revision>
  <cp:lastPrinted>2020-07-22T16:09:09Z</cp:lastPrinted>
  <dcterms:created xsi:type="dcterms:W3CDTF">2020-07-22T15:30:40Z</dcterms:created>
  <dcterms:modified xsi:type="dcterms:W3CDTF">2022-02-21T16:19:17Z</dcterms:modified>
</cp:coreProperties>
</file>